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0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18E3536-4067-4599-8ACA-F98424D6355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F8245D2-621B-4DD5-BAEC-DA3F6A5C6F8E}" type="datetimeFigureOut">
              <a:rPr lang="ru-RU" smtClean="0"/>
              <a:t>27.10.2016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128" y="2564904"/>
            <a:ext cx="8460432" cy="1307976"/>
          </a:xfrm>
        </p:spPr>
        <p:txBody>
          <a:bodyPr/>
          <a:lstStyle/>
          <a:p>
            <a:pPr algn="ctr"/>
            <a:r>
              <a:rPr lang="uk-UA" sz="9600" b="1" dirty="0" smtClean="0"/>
              <a:t>Слух у птахів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077072"/>
            <a:ext cx="4320480" cy="1872208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Підготувала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учениця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3-А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класу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НВК «Гарант»,</a:t>
            </a:r>
          </a:p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. Лисичанськ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РАТУШНА ВАЛЕРІЯ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2967646" cy="225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411248" cy="225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8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483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04" y="0"/>
            <a:ext cx="3635894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Але </a:t>
            </a:r>
            <a:r>
              <a:rPr lang="ru-RU" dirty="0" err="1" smtClean="0"/>
              <a:t>чи</a:t>
            </a:r>
            <a:r>
              <a:rPr lang="ru-RU" dirty="0" smtClean="0"/>
              <a:t> правда,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погано </a:t>
            </a:r>
            <a:r>
              <a:rPr lang="ru-RU" dirty="0" err="1" smtClean="0"/>
              <a:t>чує</a:t>
            </a:r>
            <a:r>
              <a:rPr lang="ru-RU" dirty="0" smtClean="0"/>
              <a:t> ?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загально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 </a:t>
            </a:r>
            <a:r>
              <a:rPr lang="ru-RU" dirty="0" err="1" smtClean="0"/>
              <a:t>видає</a:t>
            </a:r>
            <a:r>
              <a:rPr lang="ru-RU" dirty="0" smtClean="0"/>
              <a:t> звуки, вона й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чути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157192"/>
            <a:ext cx="4571999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 </a:t>
            </a:r>
            <a:r>
              <a:rPr lang="ru-RU" dirty="0" err="1" smtClean="0"/>
              <a:t>глухар</a:t>
            </a:r>
            <a:r>
              <a:rPr lang="ru-RU" dirty="0" smtClean="0"/>
              <a:t> </a:t>
            </a:r>
            <a:r>
              <a:rPr lang="ru-RU" dirty="0" err="1" smtClean="0"/>
              <a:t>закохується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розпочинає</a:t>
            </a:r>
            <a:r>
              <a:rPr lang="ru-RU" dirty="0" smtClean="0"/>
              <a:t> </a:t>
            </a:r>
            <a:r>
              <a:rPr lang="ru-RU" dirty="0" err="1" smtClean="0"/>
              <a:t>видавати</a:t>
            </a:r>
            <a:r>
              <a:rPr lang="ru-RU" dirty="0" smtClean="0"/>
              <a:t> </a:t>
            </a:r>
            <a:r>
              <a:rPr lang="ru-RU" dirty="0" err="1" smtClean="0"/>
              <a:t>дивні</a:t>
            </a:r>
            <a:r>
              <a:rPr lang="ru-RU" dirty="0" smtClean="0"/>
              <a:t> звуки «</a:t>
            </a:r>
            <a:r>
              <a:rPr lang="ru-RU" dirty="0" err="1" smtClean="0"/>
              <a:t>текання</a:t>
            </a:r>
            <a:r>
              <a:rPr lang="ru-RU" dirty="0" smtClean="0"/>
              <a:t>» і «</a:t>
            </a:r>
            <a:r>
              <a:rPr lang="ru-RU" dirty="0" err="1" smtClean="0"/>
              <a:t>точіння</a:t>
            </a:r>
            <a:r>
              <a:rPr lang="ru-RU" dirty="0" smtClean="0"/>
              <a:t>».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 </a:t>
            </a:r>
            <a:r>
              <a:rPr lang="ru-RU" dirty="0" err="1" smtClean="0"/>
              <a:t>розпочинається</a:t>
            </a:r>
            <a:r>
              <a:rPr lang="ru-RU" dirty="0" smtClean="0"/>
              <a:t> з </a:t>
            </a:r>
            <a:r>
              <a:rPr lang="ru-RU" dirty="0" err="1" smtClean="0"/>
              <a:t>гучного</a:t>
            </a:r>
            <a:r>
              <a:rPr lang="ru-RU" dirty="0" smtClean="0"/>
              <a:t> «те-</a:t>
            </a:r>
            <a:r>
              <a:rPr lang="ru-RU" dirty="0" err="1" smtClean="0"/>
              <a:t>ке</a:t>
            </a:r>
            <a:r>
              <a:rPr lang="ru-RU" dirty="0" smtClean="0"/>
              <a:t>», переходить на трель, </a:t>
            </a:r>
            <a:r>
              <a:rPr lang="ru-RU" dirty="0" err="1" smtClean="0"/>
              <a:t>замовкає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глухар</a:t>
            </a:r>
            <a:r>
              <a:rPr lang="ru-RU" dirty="0" smtClean="0"/>
              <a:t> </a:t>
            </a:r>
            <a:r>
              <a:rPr lang="ru-RU" dirty="0" err="1" smtClean="0"/>
              <a:t>видає</a:t>
            </a:r>
            <a:r>
              <a:rPr lang="ru-RU" dirty="0" smtClean="0"/>
              <a:t> звуки </a:t>
            </a:r>
            <a:r>
              <a:rPr lang="ru-RU" dirty="0" err="1" smtClean="0"/>
              <a:t>шипіння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«</a:t>
            </a:r>
            <a:r>
              <a:rPr lang="ru-RU" dirty="0" err="1" smtClean="0"/>
              <a:t>точіння</a:t>
            </a:r>
            <a:r>
              <a:rPr lang="ru-RU" dirty="0" smtClean="0"/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3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57767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цією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глухотою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користуються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мисливці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іншому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разі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ніяк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спіймати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глухар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добре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чує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тріск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гілок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ногою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мисливця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9326"/>
            <a:ext cx="8460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chemeClr val="accent5">
                    <a:lumMod val="50000"/>
                  </a:schemeClr>
                </a:solidFill>
              </a:rPr>
              <a:t>Вікторина</a:t>
            </a: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якої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птиці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найкраще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розвинутий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слух ?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назви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сов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ви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знаєте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Як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називається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лице у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сови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Як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називається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птиця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, яка «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закохавшись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» не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чує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мисливця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?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звуки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видає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глухар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?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5517232"/>
            <a:ext cx="1949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Молодці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</a:t>
            </a:r>
          </a:p>
          <a:p>
            <a:pPr algn="ctr"/>
            <a:endParaRPr lang="uk-UA" sz="2000" b="1" dirty="0">
              <a:solidFill>
                <a:schemeClr val="accent5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Дякую за увагу!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282" y="5380673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птахів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вушної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раковини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таких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вушок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ми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звикли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собі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уявляти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Однак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природа по особливому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обладнала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слухові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органи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12" y="5834"/>
            <a:ext cx="5154488" cy="3407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7" y="5834"/>
            <a:ext cx="4008166" cy="3016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12" y="3000375"/>
            <a:ext cx="5143500" cy="3857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5" y="2378565"/>
            <a:ext cx="3989512" cy="30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50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Найкращий</a:t>
            </a:r>
            <a:r>
              <a:rPr lang="ru-RU" dirty="0" smtClean="0">
                <a:solidFill>
                  <a:schemeClr val="bg1"/>
                </a:solidFill>
              </a:rPr>
              <a:t>  слух – у сов, вона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гарний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b="1" u="sng" dirty="0" err="1" smtClean="0">
                <a:solidFill>
                  <a:schemeClr val="bg1"/>
                </a:solidFill>
              </a:rPr>
              <a:t>Сови</a:t>
            </a:r>
            <a:r>
              <a:rPr lang="ru-RU" b="1" u="sng" dirty="0" smtClean="0">
                <a:solidFill>
                  <a:schemeClr val="bg1"/>
                </a:solidFill>
              </a:rPr>
              <a:t> – «сипухи»</a:t>
            </a:r>
            <a:r>
              <a:rPr lang="ru-RU" dirty="0" smtClean="0">
                <a:solidFill>
                  <a:schemeClr val="bg1"/>
                </a:solidFill>
              </a:rPr>
              <a:t> (фото) добре  </a:t>
            </a:r>
            <a:r>
              <a:rPr lang="ru-RU" dirty="0" err="1" smtClean="0">
                <a:solidFill>
                  <a:schemeClr val="bg1"/>
                </a:solidFill>
              </a:rPr>
              <a:t>чують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найменший</a:t>
            </a:r>
            <a:r>
              <a:rPr lang="ru-RU" dirty="0" smtClean="0">
                <a:solidFill>
                  <a:schemeClr val="bg1"/>
                </a:solidFill>
              </a:rPr>
              <a:t> писк.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110"/>
            <a:ext cx="2235953" cy="21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" y="0"/>
            <a:ext cx="485546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97" y="0"/>
            <a:ext cx="4289104" cy="5886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4896" y="5589240"/>
            <a:ext cx="4289104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/>
              <a:t>Вухата сова</a:t>
            </a:r>
            <a:r>
              <a:rPr lang="uk-UA" dirty="0"/>
              <a:t> </a:t>
            </a:r>
            <a:r>
              <a:rPr lang="uk-UA" dirty="0" smtClean="0"/>
              <a:t>(фото) літає </a:t>
            </a:r>
            <a:r>
              <a:rPr lang="uk-UA" dirty="0"/>
              <a:t>повільно та низько, прислухається до шурхоту та писку мишей та інших гризунів, прислухається у ночі до своєї «вечері».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 b="21878"/>
          <a:stretch/>
        </p:blipFill>
        <p:spPr>
          <a:xfrm>
            <a:off x="1403649" y="0"/>
            <a:ext cx="7740352" cy="68459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067944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Сову легко </a:t>
            </a:r>
            <a:r>
              <a:rPr lang="ru-RU" dirty="0" err="1" smtClean="0"/>
              <a:t>відрізнити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лицевим</a:t>
            </a:r>
            <a:r>
              <a:rPr lang="ru-RU" dirty="0" smtClean="0"/>
              <a:t> диском. </a:t>
            </a:r>
          </a:p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деяких</a:t>
            </a:r>
            <a:r>
              <a:rPr lang="ru-RU" dirty="0" smtClean="0"/>
              <a:t> сов є </a:t>
            </a:r>
            <a:r>
              <a:rPr lang="ru-RU" dirty="0" err="1" smtClean="0"/>
              <a:t>спеціальне</a:t>
            </a:r>
            <a:r>
              <a:rPr lang="ru-RU" dirty="0" smtClean="0"/>
              <a:t> «</a:t>
            </a:r>
            <a:r>
              <a:rPr lang="ru-RU" dirty="0" err="1" smtClean="0"/>
              <a:t>пір’ячко</a:t>
            </a:r>
            <a:r>
              <a:rPr lang="ru-RU" dirty="0" smtClean="0"/>
              <a:t>», яке </a:t>
            </a:r>
            <a:r>
              <a:rPr lang="ru-RU" dirty="0" err="1" smtClean="0"/>
              <a:t>мовби</a:t>
            </a:r>
            <a:r>
              <a:rPr lang="ru-RU" dirty="0" smtClean="0"/>
              <a:t> </a:t>
            </a:r>
            <a:r>
              <a:rPr lang="ru-RU" dirty="0" err="1" smtClean="0"/>
              <a:t>утворює</a:t>
            </a:r>
            <a:r>
              <a:rPr lang="ru-RU" dirty="0" smtClean="0"/>
              <a:t> «</a:t>
            </a:r>
            <a:r>
              <a:rPr lang="ru-RU" dirty="0" err="1" smtClean="0"/>
              <a:t>зовнішнє</a:t>
            </a:r>
            <a:r>
              <a:rPr lang="ru-RU" dirty="0" smtClean="0"/>
              <a:t> </a:t>
            </a:r>
            <a:r>
              <a:rPr lang="ru-RU" dirty="0" err="1" smtClean="0"/>
              <a:t>вушко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1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72" y="0"/>
            <a:ext cx="564112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6" y="0"/>
            <a:ext cx="4286250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6" y="3996928"/>
            <a:ext cx="4286250" cy="28610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9924" y="5877272"/>
            <a:ext cx="4884076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Пір’ячко</a:t>
            </a:r>
            <a:r>
              <a:rPr lang="ru-RU" dirty="0" smtClean="0"/>
              <a:t> лицевого диска і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вушка</a:t>
            </a:r>
            <a:r>
              <a:rPr lang="ru-RU" dirty="0" smtClean="0"/>
              <a:t> </a:t>
            </a:r>
            <a:r>
              <a:rPr lang="ru-RU" dirty="0" err="1" smtClean="0"/>
              <a:t>вухатої</a:t>
            </a:r>
            <a:r>
              <a:rPr lang="ru-RU" dirty="0" smtClean="0"/>
              <a:t> </a:t>
            </a:r>
            <a:r>
              <a:rPr lang="ru-RU" dirty="0" err="1" smtClean="0"/>
              <a:t>сови</a:t>
            </a:r>
            <a:r>
              <a:rPr lang="ru-RU" dirty="0" smtClean="0"/>
              <a:t>, </a:t>
            </a:r>
            <a:r>
              <a:rPr lang="ru-RU" b="1" u="sng" dirty="0" err="1" smtClean="0"/>
              <a:t>сови</a:t>
            </a:r>
            <a:r>
              <a:rPr lang="ru-RU" b="1" u="sng" dirty="0" smtClean="0"/>
              <a:t>-пугача</a:t>
            </a:r>
            <a:r>
              <a:rPr lang="ru-RU" dirty="0" smtClean="0"/>
              <a:t> (фото) і </a:t>
            </a:r>
            <a:r>
              <a:rPr lang="ru-RU" b="1" u="sng" dirty="0" err="1" smtClean="0"/>
              <a:t>сови-слюшки</a:t>
            </a:r>
            <a:r>
              <a:rPr lang="ru-RU" dirty="0" smtClean="0"/>
              <a:t>  (</a:t>
            </a:r>
            <a:r>
              <a:rPr lang="ru-RU" dirty="0" err="1" smtClean="0"/>
              <a:t>наступний</a:t>
            </a:r>
            <a:r>
              <a:rPr lang="ru-RU" dirty="0" smtClean="0"/>
              <a:t> слайд)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рупори</a:t>
            </a:r>
            <a:r>
              <a:rPr lang="ru-RU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6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60" y="-6742"/>
            <a:ext cx="4542844" cy="68647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59326" y="-6742"/>
            <a:ext cx="44688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вони </a:t>
            </a:r>
            <a:r>
              <a:rPr lang="ru-RU" dirty="0" err="1" smtClean="0">
                <a:solidFill>
                  <a:schemeClr val="bg1"/>
                </a:solidFill>
              </a:rPr>
              <a:t>направлені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сторони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вловлюють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найтихіші</a:t>
            </a:r>
            <a:r>
              <a:rPr lang="ru-RU" dirty="0" smtClean="0">
                <a:solidFill>
                  <a:schemeClr val="bg1"/>
                </a:solidFill>
              </a:rPr>
              <a:t> звуки,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роздаються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навкруги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Сови</a:t>
            </a:r>
            <a:r>
              <a:rPr lang="ru-RU" dirty="0" smtClean="0">
                <a:solidFill>
                  <a:schemeClr val="bg1"/>
                </a:solidFill>
              </a:rPr>
              <a:t>, як </a:t>
            </a:r>
            <a:r>
              <a:rPr lang="ru-RU" dirty="0" err="1" smtClean="0">
                <a:solidFill>
                  <a:schemeClr val="bg1"/>
                </a:solidFill>
              </a:rPr>
              <a:t>локатори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добре </a:t>
            </a:r>
            <a:r>
              <a:rPr lang="ru-RU" dirty="0" err="1" smtClean="0">
                <a:solidFill>
                  <a:schemeClr val="bg1"/>
                </a:solidFill>
              </a:rPr>
              <a:t>чують</a:t>
            </a:r>
            <a:r>
              <a:rPr lang="ru-RU" dirty="0" smtClean="0">
                <a:solidFill>
                  <a:schemeClr val="bg1"/>
                </a:solidFill>
              </a:rPr>
              <a:t> свою </a:t>
            </a:r>
            <a:r>
              <a:rPr lang="ru-RU" dirty="0" err="1" smtClean="0">
                <a:solidFill>
                  <a:schemeClr val="bg1"/>
                </a:solidFill>
              </a:rPr>
              <a:t>добичу</a:t>
            </a:r>
            <a:r>
              <a:rPr lang="ru-RU" dirty="0" smtClean="0">
                <a:solidFill>
                  <a:schemeClr val="bg1"/>
                </a:solidFill>
              </a:rPr>
              <a:t> ,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17220"/>
            <a:ext cx="4659327" cy="3540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2"/>
            <a:ext cx="4659327" cy="3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23105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такого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гострого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слуху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цей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нічний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мисливець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вистежує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свою </a:t>
            </a:r>
          </a:p>
          <a:p>
            <a:pPr algn="ctr"/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балакучу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здобич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08" y="5735655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Інші птахи не мають таких пристосувань для слуху як у сови, але теж добре чують. Дуже цікаво влаштовані органи слуху у </a:t>
            </a:r>
            <a:r>
              <a:rPr lang="uk-UA" b="1" u="sng" dirty="0">
                <a:solidFill>
                  <a:schemeClr val="accent5">
                    <a:lumMod val="50000"/>
                  </a:schemeClr>
                </a:solidFill>
              </a:rPr>
              <a:t>глухарів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(фото), одна назва яких вже вказує на їх поганий слух.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7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</TotalTime>
  <Words>360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Слух у птахів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2016-10-23T07:24:38Z</dcterms:created>
  <dcterms:modified xsi:type="dcterms:W3CDTF">2016-10-27T18:54:25Z</dcterms:modified>
</cp:coreProperties>
</file>