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DA41-4815-47F1-A68D-AA0E031DD221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CE07-FA91-431C-A9D7-F80C97917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8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DA41-4815-47F1-A68D-AA0E031DD221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CE07-FA91-431C-A9D7-F80C97917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6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DA41-4815-47F1-A68D-AA0E031DD221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CE07-FA91-431C-A9D7-F80C97917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7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DA41-4815-47F1-A68D-AA0E031DD221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CE07-FA91-431C-A9D7-F80C97917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9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DA41-4815-47F1-A68D-AA0E031DD221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CE07-FA91-431C-A9D7-F80C97917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4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DA41-4815-47F1-A68D-AA0E031DD221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CE07-FA91-431C-A9D7-F80C97917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DA41-4815-47F1-A68D-AA0E031DD221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CE07-FA91-431C-A9D7-F80C97917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6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DA41-4815-47F1-A68D-AA0E031DD221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CE07-FA91-431C-A9D7-F80C97917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2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DA41-4815-47F1-A68D-AA0E031DD221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CE07-FA91-431C-A9D7-F80C97917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5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DA41-4815-47F1-A68D-AA0E031DD221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CE07-FA91-431C-A9D7-F80C97917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3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DA41-4815-47F1-A68D-AA0E031DD221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CE07-FA91-431C-A9D7-F80C97917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6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DDA41-4815-47F1-A68D-AA0E031DD221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6CE07-FA91-431C-A9D7-F80C97917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0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7471"/>
            <a:ext cx="3962204" cy="528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3862" y="400308"/>
            <a:ext cx="72362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i="0" dirty="0" smtClean="0">
                <a:solidFill>
                  <a:srgbClr val="027D12"/>
                </a:solidFill>
                <a:effectLst/>
                <a:latin typeface="Arial Black" pitchFamily="34" charset="0"/>
              </a:rPr>
              <a:t>"</a:t>
            </a:r>
            <a:r>
              <a:rPr lang="ru-RU" sz="3200" b="0" i="0" dirty="0" err="1" smtClean="0">
                <a:solidFill>
                  <a:srgbClr val="027D12"/>
                </a:solidFill>
                <a:effectLst/>
                <a:latin typeface="Arial Black" pitchFamily="34" charset="0"/>
              </a:rPr>
              <a:t>Секрети</a:t>
            </a:r>
            <a:r>
              <a:rPr lang="ru-RU" sz="3200" b="0" i="0" dirty="0" smtClean="0">
                <a:solidFill>
                  <a:srgbClr val="027D12"/>
                </a:solidFill>
                <a:effectLst/>
                <a:latin typeface="Arial Black" pitchFamily="34" charset="0"/>
              </a:rPr>
              <a:t> </a:t>
            </a:r>
            <a:r>
              <a:rPr lang="ru-RU" sz="3200" b="0" i="0" dirty="0" err="1" smtClean="0">
                <a:solidFill>
                  <a:srgbClr val="027D12"/>
                </a:solidFill>
                <a:effectLst/>
                <a:latin typeface="Arial Black" pitchFamily="34" charset="0"/>
              </a:rPr>
              <a:t>правильної</a:t>
            </a:r>
            <a:r>
              <a:rPr lang="ru-RU" sz="3200" b="0" i="0" dirty="0" smtClean="0">
                <a:solidFill>
                  <a:srgbClr val="027D12"/>
                </a:solidFill>
                <a:effectLst/>
                <a:latin typeface="Arial Black" pitchFamily="34" charset="0"/>
              </a:rPr>
              <a:t> </a:t>
            </a:r>
            <a:r>
              <a:rPr lang="ru-RU" sz="3200" b="0" i="0" dirty="0" err="1" smtClean="0">
                <a:solidFill>
                  <a:srgbClr val="027D12"/>
                </a:solidFill>
                <a:effectLst/>
                <a:latin typeface="Arial Black" pitchFamily="34" charset="0"/>
              </a:rPr>
              <a:t>постави</a:t>
            </a:r>
            <a:r>
              <a:rPr lang="ru-RU" sz="3200" b="0" i="0" dirty="0" smtClean="0">
                <a:solidFill>
                  <a:srgbClr val="027D12"/>
                </a:solidFill>
                <a:effectLst/>
                <a:latin typeface="Arial Black" pitchFamily="34" charset="0"/>
              </a:rPr>
              <a:t>"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007912"/>
            <a:ext cx="40038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0" i="0" dirty="0" smtClean="0">
                <a:solidFill>
                  <a:srgbClr val="2B6CA3"/>
                </a:solidFill>
                <a:effectLst/>
                <a:latin typeface="helvetica-w01-bold"/>
              </a:rPr>
              <a:t>- як </a:t>
            </a:r>
            <a:r>
              <a:rPr lang="ru-RU" sz="3200" b="0" i="0" dirty="0" err="1" smtClean="0">
                <a:solidFill>
                  <a:srgbClr val="2B6CA3"/>
                </a:solidFill>
                <a:effectLst/>
                <a:latin typeface="helvetica-w01-bold"/>
              </a:rPr>
              <a:t>зробити</a:t>
            </a:r>
            <a:r>
              <a:rPr lang="ru-RU" sz="3200" b="0" i="0" dirty="0" smtClean="0">
                <a:solidFill>
                  <a:srgbClr val="2B6CA3"/>
                </a:solidFill>
                <a:effectLst/>
                <a:latin typeface="helvetica-w01-bold"/>
              </a:rPr>
              <a:t> </a:t>
            </a:r>
            <a:r>
              <a:rPr lang="ru-RU" sz="3200" b="0" i="0" dirty="0" err="1" smtClean="0">
                <a:solidFill>
                  <a:srgbClr val="2B6CA3"/>
                </a:solidFill>
                <a:effectLst/>
                <a:latin typeface="helvetica-w01-bold"/>
              </a:rPr>
              <a:t>прогулянки</a:t>
            </a:r>
            <a:r>
              <a:rPr lang="ru-RU" sz="3200" b="0" i="0" dirty="0" smtClean="0">
                <a:solidFill>
                  <a:srgbClr val="2B6CA3"/>
                </a:solidFill>
                <a:effectLst/>
                <a:latin typeface="helvetica-w01-bold"/>
              </a:rPr>
              <a:t> </a:t>
            </a:r>
            <a:r>
              <a:rPr lang="ru-RU" sz="3200" b="0" i="0" dirty="0" err="1" smtClean="0">
                <a:solidFill>
                  <a:srgbClr val="2B6CA3"/>
                </a:solidFill>
                <a:effectLst/>
                <a:latin typeface="helvetica-w01-bold"/>
              </a:rPr>
              <a:t>корисними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635098"/>
            <a:ext cx="434310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0" i="0" dirty="0" smtClean="0">
                <a:solidFill>
                  <a:srgbClr val="2B6CA3"/>
                </a:solidFill>
                <a:effectLst/>
                <a:latin typeface="helvetica-w01-bold"/>
              </a:rPr>
              <a:t>- як </a:t>
            </a:r>
            <a:r>
              <a:rPr lang="ru-RU" sz="3200" b="0" i="0" dirty="0" err="1" smtClean="0">
                <a:solidFill>
                  <a:srgbClr val="2B6CA3"/>
                </a:solidFill>
                <a:effectLst/>
                <a:latin typeface="helvetica-w01-bold"/>
              </a:rPr>
              <a:t>пограти</a:t>
            </a:r>
            <a:r>
              <a:rPr lang="ru-RU" sz="3200" b="0" i="0" dirty="0" smtClean="0">
                <a:solidFill>
                  <a:srgbClr val="2B6CA3"/>
                </a:solidFill>
                <a:effectLst/>
                <a:latin typeface="helvetica-w01-bold"/>
              </a:rPr>
              <a:t> на </a:t>
            </a:r>
            <a:r>
              <a:rPr lang="ru-RU" sz="3200" b="0" i="0" dirty="0" err="1" smtClean="0">
                <a:solidFill>
                  <a:srgbClr val="2B6CA3"/>
                </a:solidFill>
                <a:effectLst/>
                <a:latin typeface="helvetica-w01-bold"/>
              </a:rPr>
              <a:t>прогулянці</a:t>
            </a:r>
            <a:r>
              <a:rPr lang="ru-RU" sz="3200" b="0" i="0" dirty="0" smtClean="0">
                <a:solidFill>
                  <a:srgbClr val="2B6CA3"/>
                </a:solidFill>
                <a:effectLst/>
                <a:latin typeface="helvetica-w01-bold"/>
              </a:rPr>
              <a:t> </a:t>
            </a:r>
          </a:p>
          <a:p>
            <a:r>
              <a:rPr lang="ru-RU" sz="3200" b="0" i="0" dirty="0" err="1" smtClean="0">
                <a:solidFill>
                  <a:srgbClr val="2B6CA3"/>
                </a:solidFill>
                <a:effectLst/>
                <a:latin typeface="helvetica-w01-bold"/>
              </a:rPr>
              <a:t>із</a:t>
            </a:r>
            <a:r>
              <a:rPr lang="ru-RU" sz="3200" b="0" i="0" dirty="0" smtClean="0">
                <a:solidFill>
                  <a:srgbClr val="2B6CA3"/>
                </a:solidFill>
                <a:effectLst/>
                <a:latin typeface="helvetica-w01-bold"/>
              </a:rPr>
              <a:t> </a:t>
            </a:r>
            <a:r>
              <a:rPr lang="ru-RU" sz="3200" b="0" i="0" dirty="0" err="1" smtClean="0">
                <a:solidFill>
                  <a:srgbClr val="2B6CA3"/>
                </a:solidFill>
                <a:effectLst/>
                <a:latin typeface="helvetica-w01-bold"/>
              </a:rPr>
              <a:t>домашніми</a:t>
            </a:r>
            <a:r>
              <a:rPr lang="ru-RU" sz="3200" dirty="0">
                <a:solidFill>
                  <a:srgbClr val="2B6CA3"/>
                </a:solidFill>
                <a:latin typeface="helvetica-w01-bold"/>
              </a:rPr>
              <a:t> </a:t>
            </a:r>
            <a:r>
              <a:rPr lang="ru-RU" sz="3200" b="0" i="0" dirty="0" err="1" smtClean="0">
                <a:solidFill>
                  <a:srgbClr val="2B6CA3"/>
                </a:solidFill>
                <a:effectLst/>
                <a:latin typeface="helvetica-w01-bold"/>
              </a:rPr>
              <a:t>улюбленцями</a:t>
            </a:r>
            <a:r>
              <a:rPr lang="ru-RU" sz="3200" b="0" i="0" dirty="0" smtClean="0">
                <a:solidFill>
                  <a:srgbClr val="2B6CA3"/>
                </a:solidFill>
                <a:effectLst/>
                <a:latin typeface="helvetica-w01-bold"/>
              </a:rPr>
              <a:t> , </a:t>
            </a:r>
            <a:r>
              <a:rPr lang="ru-RU" sz="3200" b="0" i="0" dirty="0" err="1" smtClean="0">
                <a:solidFill>
                  <a:srgbClr val="2B6CA3"/>
                </a:solidFill>
                <a:effectLst/>
                <a:latin typeface="helvetica-w01-bold"/>
              </a:rPr>
              <a:t>щоб</a:t>
            </a:r>
            <a:r>
              <a:rPr lang="ru-RU" sz="3200" b="0" i="0" dirty="0" smtClean="0">
                <a:solidFill>
                  <a:srgbClr val="2B6CA3"/>
                </a:solidFill>
                <a:effectLst/>
                <a:latin typeface="helvetica-w01-bold"/>
              </a:rPr>
              <a:t> </a:t>
            </a:r>
            <a:r>
              <a:rPr lang="ru-RU" sz="3200" b="0" i="0" dirty="0" err="1" smtClean="0">
                <a:solidFill>
                  <a:srgbClr val="2B6CA3"/>
                </a:solidFill>
                <a:effectLst/>
                <a:latin typeface="helvetica-w01-bold"/>
              </a:rPr>
              <a:t>організм</a:t>
            </a:r>
            <a:r>
              <a:rPr lang="ru-RU" sz="3200" b="0" i="0" dirty="0" smtClean="0">
                <a:solidFill>
                  <a:srgbClr val="2B6CA3"/>
                </a:solidFill>
                <a:effectLst/>
                <a:latin typeface="helvetica-w01-bold"/>
              </a:rPr>
              <a:t> </a:t>
            </a:r>
            <a:r>
              <a:rPr lang="ru-RU" sz="3200" b="0" i="0" dirty="0" err="1" smtClean="0">
                <a:solidFill>
                  <a:srgbClr val="2B6CA3"/>
                </a:solidFill>
                <a:effectLst/>
                <a:latin typeface="helvetica-w01-bold"/>
              </a:rPr>
              <a:t>корисно</a:t>
            </a:r>
            <a:r>
              <a:rPr lang="ru-RU" sz="3200" dirty="0">
                <a:solidFill>
                  <a:srgbClr val="2B6CA3"/>
                </a:solidFill>
                <a:latin typeface="helvetica-w01-bold"/>
              </a:rPr>
              <a:t> </a:t>
            </a:r>
            <a:r>
              <a:rPr lang="ru-RU" sz="3200" b="0" i="0" dirty="0" err="1" smtClean="0">
                <a:solidFill>
                  <a:srgbClr val="2B6CA3"/>
                </a:solidFill>
                <a:effectLst/>
                <a:latin typeface="helvetica-w01-bold"/>
              </a:rPr>
              <a:t>рухався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8277" y="5728291"/>
            <a:ext cx="521572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підготувала учениця 3-А класу</a:t>
            </a:r>
          </a:p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Даша Марченко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2" r="19490"/>
          <a:stretch/>
        </p:blipFill>
        <p:spPr bwMode="auto">
          <a:xfrm>
            <a:off x="0" y="0"/>
            <a:ext cx="9144000" cy="695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91734" y="303804"/>
            <a:ext cx="9433993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Щоб</a:t>
            </a: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</a:t>
            </a:r>
            <a:r>
              <a:rPr lang="ru-RU" sz="2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зробити</a:t>
            </a: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2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корисною</a:t>
            </a: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2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прогулянку</a:t>
            </a: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,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2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потрібно</a:t>
            </a: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не просто </a:t>
            </a:r>
            <a:r>
              <a:rPr lang="ru-RU" sz="2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гойдатися</a:t>
            </a: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на </a:t>
            </a:r>
            <a:r>
              <a:rPr lang="ru-RU" sz="2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гойдалках</a:t>
            </a: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,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а треба </a:t>
            </a:r>
            <a:r>
              <a:rPr lang="ru-RU" sz="2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грати</a:t>
            </a: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у </a:t>
            </a:r>
            <a:r>
              <a:rPr lang="ru-RU" sz="2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рухливі</a:t>
            </a: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2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ігри</a:t>
            </a: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. </a:t>
            </a:r>
          </a:p>
          <a:p>
            <a:pPr algn="ctr"/>
            <a:endParaRPr lang="uk-UA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endParaRPr lang="uk-UA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endParaRPr lang="uk-UA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endParaRPr lang="uk-UA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endParaRPr lang="uk-UA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endParaRPr lang="uk-UA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endParaRPr lang="uk-UA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endParaRPr lang="uk-UA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endParaRPr lang="uk-UA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endParaRPr lang="ru-RU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ru-RU" sz="28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Бо</a:t>
            </a:r>
            <a:r>
              <a:rPr lang="ru-RU" sz="2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28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рухи</a:t>
            </a:r>
            <a:r>
              <a:rPr lang="ru-RU" sz="2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та </a:t>
            </a:r>
            <a:r>
              <a:rPr lang="ru-RU" sz="28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фізичні</a:t>
            </a:r>
            <a:r>
              <a:rPr lang="ru-RU" sz="2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28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вправи</a:t>
            </a:r>
            <a:r>
              <a:rPr lang="ru-RU" sz="2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28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укріпюють</a:t>
            </a:r>
            <a:r>
              <a:rPr lang="ru-RU" sz="2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28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м’язи</a:t>
            </a:r>
            <a:r>
              <a:rPr lang="ru-RU" sz="2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,</a:t>
            </a:r>
          </a:p>
          <a:p>
            <a:pPr algn="ctr"/>
            <a:r>
              <a:rPr lang="ru-RU" sz="28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що</a:t>
            </a:r>
            <a:r>
              <a:rPr lang="ru-RU" sz="2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28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сприяє</a:t>
            </a:r>
            <a:r>
              <a:rPr lang="ru-RU" sz="2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28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правильній</a:t>
            </a:r>
            <a:r>
              <a:rPr lang="ru-RU" sz="2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28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поставі</a:t>
            </a:r>
            <a:endParaRPr lang="ru-RU" sz="28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r="8430"/>
          <a:stretch/>
        </p:blipFill>
        <p:spPr bwMode="auto">
          <a:xfrm>
            <a:off x="-21135" y="1025352"/>
            <a:ext cx="917700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3157"/>
            <a:ext cx="88204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cs typeface="Times New Roman" pitchFamily="18" charset="0"/>
              </a:rPr>
              <a:t>Наприклад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cs typeface="Times New Roman" pitchFamily="18" charset="0"/>
              </a:rPr>
              <a:t>можна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cs typeface="Times New Roman" pitchFamily="18" charset="0"/>
              </a:rPr>
              <a:t>пограти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cs typeface="Times New Roman" pitchFamily="18" charset="0"/>
              </a:rPr>
              <a:t> у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cs typeface="Times New Roman" pitchFamily="18" charset="0"/>
              </a:rPr>
              <a:t>банбінтон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або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в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cs typeface="Times New Roman" pitchFamily="18" charset="0"/>
              </a:rPr>
              <a:t>алейбол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. </a:t>
            </a:r>
            <a:r>
              <a:rPr lang="uk-U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cs typeface="Times New Roman" pitchFamily="18" charset="0"/>
              </a:rPr>
              <a:t>Рухи у цих іграх дуже корисні </a:t>
            </a:r>
          </a:p>
          <a:p>
            <a:pPr algn="ctr"/>
            <a:r>
              <a:rPr lang="uk-U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cs typeface="Times New Roman" pitchFamily="18" charset="0"/>
              </a:rPr>
              <a:t>для правильної постави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64" y="1617983"/>
            <a:ext cx="7110536" cy="50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1806" y="51370"/>
            <a:ext cx="77403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Ще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можна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на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прогулянці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пограти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у футбол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або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баскетбол,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бо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біг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та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стрибки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теж корисні для організму дитини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49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88" y="0"/>
            <a:ext cx="9154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7308304" cy="33409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103" y="332656"/>
            <a:ext cx="86901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Якщо</a:t>
            </a:r>
            <a:r>
              <a:rPr lang="ru-RU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 є </a:t>
            </a:r>
            <a:r>
              <a:rPr lang="ru-RU" sz="3200" b="1" cap="none" spc="0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поряд</a:t>
            </a:r>
            <a:r>
              <a:rPr lang="ru-RU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 дитячий </a:t>
            </a:r>
            <a:r>
              <a:rPr lang="ru-RU" sz="3200" b="1" cap="none" spc="0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майданчик</a:t>
            </a:r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,</a:t>
            </a:r>
          </a:p>
          <a:p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на </a:t>
            </a:r>
            <a:r>
              <a:rPr lang="ru-RU" sz="32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ньому</a:t>
            </a:r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також</a:t>
            </a:r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корисно</a:t>
            </a:r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займатися</a:t>
            </a:r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  <a:p>
            <a:r>
              <a:rPr lang="ru-RU" sz="32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фізичними</a:t>
            </a:r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врпавами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77" y="332656"/>
            <a:ext cx="6164025" cy="633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9864" y="188640"/>
            <a:ext cx="6813084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Щ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об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організм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корисно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рухався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,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можно до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прогулянок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долучати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своїх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домашніх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улюбленців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 . </a:t>
            </a:r>
          </a:p>
          <a:p>
            <a:pPr algn="ctr"/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algn="ctr"/>
            <a:endParaRPr lang="uk-U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У мене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це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 собака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Снєжка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5577" y="260648"/>
            <a:ext cx="78712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Наприклад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можна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пограти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гру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«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Аппорт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»,</a:t>
            </a:r>
          </a:p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наклони тулуба сприяють гарній поставі.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1350"/>
            <a:ext cx="3911503" cy="521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484784"/>
            <a:ext cx="3929687" cy="524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3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9563" y="260648"/>
            <a:ext cx="767646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ще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можно з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улюбленцем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побігати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на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випередки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біг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теж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корисний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91" y="1538154"/>
            <a:ext cx="9306197" cy="531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2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13" b="10559"/>
          <a:stretch/>
        </p:blipFill>
        <p:spPr bwMode="auto">
          <a:xfrm>
            <a:off x="450470" y="1902316"/>
            <a:ext cx="4363282" cy="428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0470" y="332656"/>
            <a:ext cx="85658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Щоб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виробити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гарну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постанову,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треба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слідкувати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тим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, як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ходиш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сидиш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займатися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фізичною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працею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фізкультурою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81450" y="2288004"/>
            <a:ext cx="403796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можна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робити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звичайних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прогулянках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 граючи з </a:t>
            </a:r>
          </a:p>
          <a:p>
            <a:pPr algn="ctr"/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улюблиними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тваринами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14400" y="577711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049" y="5704324"/>
            <a:ext cx="2372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КІНЕЦЬ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12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192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17</cp:revision>
  <dcterms:created xsi:type="dcterms:W3CDTF">2017-04-23T12:32:30Z</dcterms:created>
  <dcterms:modified xsi:type="dcterms:W3CDTF">2017-04-23T16:33:39Z</dcterms:modified>
</cp:coreProperties>
</file>