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4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7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1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8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9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4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9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5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7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1568-547A-4662-A1C2-48E2F03C8CF5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8F76-56D1-46BC-BC8A-666BC33E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olrada.org.ua/wp-content/uploads/2016/09/%D0%94%D0%B5%D0%BD%D1%8C-%D1%81%D0%BF%D0%BE%D1%80%D1%82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5"/>
            <a:ext cx="7272808" cy="1440159"/>
          </a:xfrm>
          <a:solidFill>
            <a:schemeClr val="bg1">
              <a:lumMod val="95000"/>
            </a:schemeClr>
          </a:solidFill>
          <a:effectLst>
            <a:glow rad="1651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152400" prst="artDeco"/>
          </a:sp3d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видом спорта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займатися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тренування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м`язів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0"/>
            <a:ext cx="48600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Секрети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правильної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постави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"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4869160"/>
            <a:ext cx="35532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err="1" smtClean="0">
                <a:solidFill>
                  <a:schemeClr val="tx2"/>
                </a:solidFill>
              </a:rPr>
              <a:t>Давід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Зільберт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uk-UA" sz="2200" dirty="0" smtClean="0">
                <a:solidFill>
                  <a:schemeClr val="tx2"/>
                </a:solidFill>
              </a:rPr>
              <a:t>3-А клас</a:t>
            </a:r>
          </a:p>
          <a:p>
            <a:r>
              <a:rPr lang="uk-UA" sz="2200" dirty="0" smtClean="0">
                <a:solidFill>
                  <a:schemeClr val="tx2"/>
                </a:solidFill>
              </a:rPr>
              <a:t>НВК «Гарант»</a:t>
            </a:r>
          </a:p>
          <a:p>
            <a:r>
              <a:rPr lang="uk-UA" sz="2200" dirty="0" smtClean="0">
                <a:solidFill>
                  <a:schemeClr val="tx2"/>
                </a:solidFill>
              </a:rPr>
              <a:t>м.Лисичанськ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aos54.ru/diroypuya/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76672"/>
            <a:ext cx="8280920" cy="1562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/>
              <a:t>М'язи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допомогають</a:t>
            </a:r>
            <a:r>
              <a:rPr lang="ru-RU" sz="2400" dirty="0" smtClean="0"/>
              <a:t> хребту </a:t>
            </a:r>
            <a:r>
              <a:rPr lang="ru-RU" sz="2400" dirty="0" err="1" smtClean="0"/>
              <a:t>сформувати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правильну</a:t>
            </a:r>
            <a:r>
              <a:rPr lang="ru-RU" sz="2400" dirty="0" smtClean="0"/>
              <a:t> поставу. Для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відвідувати</a:t>
            </a:r>
            <a:r>
              <a:rPr lang="ru-RU" sz="2400" dirty="0" smtClean="0"/>
              <a:t> спортзал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вдома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8744" y="5585461"/>
            <a:ext cx="2939008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/>
              <a:t>ФІТНЕС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26" name="Picture 2" descr="E:\фото\2017\04_апрель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0" y="1870406"/>
            <a:ext cx="252028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2017\04_апрель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5568"/>
            <a:ext cx="266429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фото\2017\04_апрель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/>
          <a:stretch/>
        </p:blipFill>
        <p:spPr bwMode="auto">
          <a:xfrm>
            <a:off x="3249058" y="2039180"/>
            <a:ext cx="2625101" cy="33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6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aos54.ru/diroypuya/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" y="0"/>
            <a:ext cx="9143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\2017\04_апрель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5" y="1136046"/>
            <a:ext cx="2605162" cy="46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5792762"/>
            <a:ext cx="7200800" cy="44212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err="1" smtClean="0">
                <a:solidFill>
                  <a:schemeClr val="bg1"/>
                </a:solidFill>
              </a:rPr>
              <a:t>Дуже</a:t>
            </a:r>
            <a:r>
              <a:rPr lang="ru-RU" sz="3000" dirty="0" smtClean="0">
                <a:solidFill>
                  <a:schemeClr val="bg1"/>
                </a:solidFill>
              </a:rPr>
              <a:t> добре  </a:t>
            </a:r>
            <a:r>
              <a:rPr lang="ru-RU" sz="3000" dirty="0" err="1" smtClean="0">
                <a:solidFill>
                  <a:schemeClr val="bg1"/>
                </a:solidFill>
              </a:rPr>
              <a:t>тренуватися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свіжому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повітрі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053" name="Picture 5" descr="E:\фото\2017\04_апрель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16764"/>
            <a:ext cx="2503508" cy="4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819" y="1269866"/>
            <a:ext cx="2376264" cy="697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 </a:t>
            </a:r>
            <a:r>
              <a:rPr lang="ru-RU" sz="2400" dirty="0" err="1" smtClean="0"/>
              <a:t>Підтягуватися</a:t>
            </a:r>
            <a:endParaRPr lang="ru-RU" sz="2400" dirty="0" smtClean="0"/>
          </a:p>
          <a:p>
            <a:r>
              <a:rPr lang="uk-UA" sz="2400" dirty="0" smtClean="0"/>
              <a:t>та просто висіти</a:t>
            </a: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5486" y="587102"/>
            <a:ext cx="9046231" cy="54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тренувати</a:t>
            </a:r>
            <a:r>
              <a:rPr lang="ru-RU" sz="2400" dirty="0" smtClean="0"/>
              <a:t> м</a:t>
            </a:r>
            <a:r>
              <a:rPr lang="en-US" sz="2400" dirty="0" smtClean="0"/>
              <a:t>’</a:t>
            </a:r>
            <a:r>
              <a:rPr lang="ru-RU" sz="2400" dirty="0" smtClean="0"/>
              <a:t>язи </a:t>
            </a:r>
            <a:r>
              <a:rPr lang="ru-RU" sz="2400" dirty="0" err="1" smtClean="0"/>
              <a:t>спини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вправи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2" y="1409407"/>
            <a:ext cx="2376264" cy="69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 </a:t>
            </a:r>
            <a:r>
              <a:rPr lang="uk-UA" sz="2500" dirty="0" smtClean="0"/>
              <a:t>Лазити</a:t>
            </a:r>
            <a:endParaRPr lang="ru-RU" sz="25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422986" y="4941168"/>
            <a:ext cx="2376264" cy="69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 </a:t>
            </a:r>
            <a:r>
              <a:rPr lang="uk-UA" sz="2600" dirty="0" smtClean="0"/>
              <a:t>Займатися на тренажерах</a:t>
            </a:r>
            <a:endParaRPr lang="ru-RU" sz="2600" dirty="0"/>
          </a:p>
        </p:txBody>
      </p:sp>
      <p:pic>
        <p:nvPicPr>
          <p:cNvPr id="16" name="Picture 3" descr="E:\фото\2017\04_апрель\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5"/>
          <a:stretch/>
        </p:blipFill>
        <p:spPr bwMode="auto">
          <a:xfrm>
            <a:off x="3180147" y="1269866"/>
            <a:ext cx="2861942" cy="34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aos54.ru/diroypuya/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0831" y="620688"/>
            <a:ext cx="7817593" cy="1368152"/>
          </a:xfrm>
        </p:spPr>
        <p:txBody>
          <a:bodyPr>
            <a:normAutofit/>
          </a:bodyPr>
          <a:lstStyle/>
          <a:p>
            <a:r>
              <a:rPr lang="ru-RU" sz="2500" dirty="0" err="1"/>
              <a:t>Формування</a:t>
            </a:r>
            <a:r>
              <a:rPr lang="ru-RU" sz="2500" dirty="0"/>
              <a:t> </a:t>
            </a:r>
            <a:r>
              <a:rPr lang="ru-RU" sz="2500" dirty="0" err="1"/>
              <a:t>правильної</a:t>
            </a:r>
            <a:r>
              <a:rPr lang="ru-RU" sz="2500" dirty="0"/>
              <a:t> </a:t>
            </a:r>
            <a:r>
              <a:rPr lang="ru-RU" sz="2500" dirty="0" err="1"/>
              <a:t>постави</a:t>
            </a:r>
            <a:r>
              <a:rPr lang="ru-RU" sz="2500" dirty="0"/>
              <a:t> повинно </a:t>
            </a:r>
            <a:r>
              <a:rPr lang="ru-RU" sz="2500" dirty="0" err="1"/>
              <a:t>починатися</a:t>
            </a:r>
            <a:r>
              <a:rPr lang="ru-RU" sz="2500" dirty="0"/>
              <a:t> з </a:t>
            </a:r>
            <a:r>
              <a:rPr lang="ru-RU" sz="2500" dirty="0" err="1"/>
              <a:t>дитячого</a:t>
            </a:r>
            <a:r>
              <a:rPr lang="ru-RU" sz="2500" dirty="0"/>
              <a:t> </a:t>
            </a:r>
            <a:r>
              <a:rPr lang="ru-RU" sz="2500" dirty="0" err="1"/>
              <a:t>віку</a:t>
            </a:r>
            <a:r>
              <a:rPr lang="ru-RU" sz="2500" dirty="0"/>
              <a:t>. Для </a:t>
            </a:r>
            <a:r>
              <a:rPr lang="ru-RU" sz="2500" dirty="0" err="1"/>
              <a:t>цього</a:t>
            </a:r>
            <a:r>
              <a:rPr lang="ru-RU" sz="2500" dirty="0"/>
              <a:t> </a:t>
            </a:r>
            <a:r>
              <a:rPr lang="ru-RU" sz="2500" dirty="0" err="1"/>
              <a:t>необхідно</a:t>
            </a:r>
            <a:r>
              <a:rPr lang="ru-RU" sz="2500" dirty="0"/>
              <a:t> регулярно </a:t>
            </a:r>
            <a:r>
              <a:rPr lang="ru-RU" sz="2500" dirty="0" err="1"/>
              <a:t>виконувати</a:t>
            </a:r>
            <a:r>
              <a:rPr lang="ru-RU" sz="2500" dirty="0"/>
              <a:t> </a:t>
            </a:r>
            <a:r>
              <a:rPr lang="ru-RU" sz="2500" dirty="0" err="1"/>
              <a:t>гімнастичні</a:t>
            </a:r>
            <a:r>
              <a:rPr lang="ru-RU" sz="2500" dirty="0"/>
              <a:t> </a:t>
            </a:r>
            <a:r>
              <a:rPr lang="ru-RU" sz="2500" dirty="0" err="1" smtClean="0"/>
              <a:t>вправи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0832" y="4509120"/>
            <a:ext cx="4283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 smtClean="0"/>
              <a:t>Можна</a:t>
            </a:r>
            <a:r>
              <a:rPr lang="ru-RU" sz="2500" dirty="0" smtClean="0"/>
              <a:t> </a:t>
            </a:r>
            <a:r>
              <a:rPr lang="ru-RU" sz="2500" dirty="0" err="1" smtClean="0"/>
              <a:t>займатися</a:t>
            </a:r>
            <a:r>
              <a:rPr lang="ru-RU" sz="2500" dirty="0" smtClean="0"/>
              <a:t> </a:t>
            </a:r>
            <a:r>
              <a:rPr lang="ru-RU" sz="2500" dirty="0" err="1" smtClean="0"/>
              <a:t>гімнастикою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в </a:t>
            </a:r>
            <a:r>
              <a:rPr lang="ru-RU" sz="2500" dirty="0" err="1" smtClean="0"/>
              <a:t>спортивній</a:t>
            </a:r>
            <a:r>
              <a:rPr lang="ru-RU" sz="2500" dirty="0" smtClean="0"/>
              <a:t> </a:t>
            </a:r>
            <a:r>
              <a:rPr lang="ru-RU" sz="2500" dirty="0" err="1" smtClean="0"/>
              <a:t>школі</a:t>
            </a:r>
            <a:endParaRPr lang="ru-RU" sz="2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0920" y="5452889"/>
            <a:ext cx="2952328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Або </a:t>
            </a:r>
            <a:r>
              <a:rPr lang="ru-RU" sz="2500" dirty="0" err="1" smtClean="0"/>
              <a:t>робити</a:t>
            </a:r>
            <a:r>
              <a:rPr lang="ru-RU" sz="2500" dirty="0" smtClean="0"/>
              <a:t> </a:t>
            </a:r>
            <a:r>
              <a:rPr lang="ru-RU" sz="2500" dirty="0" err="1" smtClean="0"/>
              <a:t>вдома</a:t>
            </a:r>
            <a:r>
              <a:rPr lang="ru-RU" sz="2500" dirty="0" smtClean="0"/>
              <a:t> </a:t>
            </a:r>
            <a:r>
              <a:rPr lang="ru-RU" sz="2500" dirty="0" err="1" smtClean="0"/>
              <a:t>ранкову</a:t>
            </a:r>
            <a:r>
              <a:rPr lang="ru-RU" sz="2500" dirty="0" smtClean="0"/>
              <a:t> зарядку</a:t>
            </a:r>
            <a:endParaRPr lang="ru-RU" sz="2500" dirty="0"/>
          </a:p>
        </p:txBody>
      </p:sp>
      <p:pic>
        <p:nvPicPr>
          <p:cNvPr id="4098" name="Picture 2" descr="http://xn--66-6kcua9afli8d.xn--p1ai/upload/images/treneri/3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/>
          <a:stretch/>
        </p:blipFill>
        <p:spPr bwMode="auto">
          <a:xfrm>
            <a:off x="4436808" y="3068960"/>
            <a:ext cx="3806440" cy="23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img08.rl0.ru/0f6747ec7e1e50d2b8605e9540c086eb/c1280x960/cka-spb.ru/wp-content/uploads/2015/02/sportiv-gimnastik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antyseptyky.com/wp-content/uploads/images/foto_zdorove_detej_doshkolnogo_vozrasta_v_sovremennih_usloviy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88840"/>
            <a:ext cx="44475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6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aos54.ru/diroypuya/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" y="0"/>
            <a:ext cx="9110969" cy="68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48949" y="5708758"/>
            <a:ext cx="34563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Велоспортом</a:t>
            </a:r>
            <a:endParaRPr lang="ru-RU" sz="25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9005" y="1164393"/>
            <a:ext cx="332912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 smtClean="0"/>
              <a:t>Плаванням</a:t>
            </a:r>
            <a:endParaRPr lang="ru-RU" sz="25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03489" y="506530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/>
              <a:t>Дуже добре займатися</a:t>
            </a:r>
            <a:endParaRPr lang="ru-RU" sz="2800" dirty="0"/>
          </a:p>
        </p:txBody>
      </p:sp>
      <p:pic>
        <p:nvPicPr>
          <p:cNvPr id="3074" name="Picture 2" descr="E:\фото\2017\04_апрель\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/>
          <a:stretch/>
        </p:blipFill>
        <p:spPr bwMode="auto">
          <a:xfrm>
            <a:off x="4950253" y="1094161"/>
            <a:ext cx="3053933" cy="47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fest.in.ua/sites/default/files/korektywa_71620281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39797"/>
          <a:stretch/>
        </p:blipFill>
        <p:spPr bwMode="auto">
          <a:xfrm>
            <a:off x="771866" y="1772816"/>
            <a:ext cx="3584110" cy="42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aos54.ru/diroypuya/1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6" y="0"/>
            <a:ext cx="9161686" cy="68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1547" y="668430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 будь-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</a:t>
            </a:r>
            <a:r>
              <a:rPr lang="ru-RU" sz="2800" dirty="0" smtClean="0"/>
              <a:t> спорту треба </a:t>
            </a:r>
            <a:r>
              <a:rPr lang="ru-RU" sz="2800" dirty="0" err="1" smtClean="0"/>
              <a:t>вміти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тренувати</a:t>
            </a:r>
            <a:r>
              <a:rPr lang="ru-RU" sz="2800" dirty="0" smtClean="0"/>
              <a:t> м</a:t>
            </a:r>
            <a:r>
              <a:rPr lang="en-US" sz="2800" dirty="0" smtClean="0"/>
              <a:t>’</a:t>
            </a:r>
            <a:r>
              <a:rPr lang="uk-UA" sz="2800" dirty="0" smtClean="0"/>
              <a:t>язи і неважливо де: </a:t>
            </a:r>
            <a:endParaRPr lang="ru-RU" sz="25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7381" y="5445224"/>
            <a:ext cx="230369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err="1" smtClean="0"/>
              <a:t>чи</a:t>
            </a:r>
            <a:r>
              <a:rPr lang="ru-RU" sz="2600" dirty="0" smtClean="0"/>
              <a:t> </a:t>
            </a:r>
            <a:r>
              <a:rPr lang="ru-RU" sz="2600" dirty="0" err="1" smtClean="0"/>
              <a:t>вдома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6899" y="1504868"/>
            <a:ext cx="395830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на </a:t>
            </a:r>
            <a:r>
              <a:rPr lang="ru-RU" sz="2800" dirty="0" err="1" smtClean="0"/>
              <a:t>спортивних</a:t>
            </a:r>
            <a:r>
              <a:rPr lang="ru-RU" sz="2800" dirty="0" smtClean="0"/>
              <a:t> площадках </a:t>
            </a:r>
            <a:endParaRPr lang="ru-RU" sz="2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94035" y="1593056"/>
            <a:ext cx="374227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/>
              <a:t>в </a:t>
            </a:r>
            <a:r>
              <a:rPr lang="ru-RU" sz="2600" dirty="0" err="1" smtClean="0"/>
              <a:t>спортивних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секціях</a:t>
            </a:r>
            <a:endParaRPr lang="ru-RU" sz="2600" dirty="0"/>
          </a:p>
        </p:txBody>
      </p:sp>
      <p:pic>
        <p:nvPicPr>
          <p:cNvPr id="5123" name="Picture 3" descr="E:\фото\2016\10_октябрь\20161030_143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/>
          <a:stretch/>
        </p:blipFill>
        <p:spPr bwMode="auto">
          <a:xfrm>
            <a:off x="4005385" y="2277132"/>
            <a:ext cx="4484394" cy="38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фото\2017\04_апрель\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 b="19703"/>
          <a:stretch/>
        </p:blipFill>
        <p:spPr bwMode="auto">
          <a:xfrm>
            <a:off x="788115" y="1989100"/>
            <a:ext cx="3238725" cy="34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05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Яким видом спорта займатися для тренування м`язів</vt:lpstr>
      <vt:lpstr>Презентация PowerPoint</vt:lpstr>
      <vt:lpstr>Презентация PowerPoint</vt:lpstr>
      <vt:lpstr>Формування правильної постави повинно починатися з дитячого віку. Для цього необхідно регулярно виконувати гімнастичні вправи.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Яким видом спорта займатися для тренування м`язів</dc:title>
  <dc:creator>User</dc:creator>
  <cp:lastModifiedBy>User</cp:lastModifiedBy>
  <cp:revision>15</cp:revision>
  <dcterms:created xsi:type="dcterms:W3CDTF">2017-04-23T16:02:59Z</dcterms:created>
  <dcterms:modified xsi:type="dcterms:W3CDTF">2017-04-23T17:57:54Z</dcterms:modified>
</cp:coreProperties>
</file>