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955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5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6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0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9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2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9F0D-63B5-41C4-9C54-E3CF47673099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5543-458F-4D2D-A062-4331F3B87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6786"/>
            <a:ext cx="7772400" cy="102448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Вікторина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4274" y="2093373"/>
            <a:ext cx="5727874" cy="1224593"/>
          </a:xfrm>
          <a:solidFill>
            <a:srgbClr val="FF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Рисухіна</a:t>
            </a:r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Марія</a:t>
            </a:r>
          </a:p>
          <a:p>
            <a:pPr algn="r"/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3-А 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  НВК </a:t>
            </a:r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«Гарант»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24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408" y="316898"/>
            <a:ext cx="439309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Яка голка не тоне в морі?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026" y="4100396"/>
            <a:ext cx="4280452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 у риби голки виношує ікру? Самка чи самець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410" y="1251178"/>
            <a:ext cx="437984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Риба-голка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903" y="5047931"/>
            <a:ext cx="4300332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Самці виношують ікру в особливій зародковій камері на черевному боці хвоста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45" y="202096"/>
            <a:ext cx="4209221" cy="3156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/>
          <a:stretch/>
        </p:blipFill>
        <p:spPr>
          <a:xfrm>
            <a:off x="4704524" y="3670852"/>
            <a:ext cx="4205356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7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54183"/>
          <a:stretch/>
        </p:blipFill>
        <p:spPr>
          <a:xfrm>
            <a:off x="3352798" y="3154017"/>
            <a:ext cx="2650435" cy="308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b="17729"/>
          <a:stretch/>
        </p:blipFill>
        <p:spPr>
          <a:xfrm>
            <a:off x="4903305" y="200334"/>
            <a:ext cx="4121426" cy="28609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905" y="210883"/>
            <a:ext cx="4572000" cy="156966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якої висушеної риби виготовляють китайські ліхтарики, абажури для ламп або навіть військові шоломи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784" y="2072814"/>
            <a:ext cx="4572000" cy="58477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Риба-їжак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48" y="3154789"/>
            <a:ext cx="2787374" cy="25225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3421" r="3850" b="5178"/>
          <a:stretch/>
        </p:blipFill>
        <p:spPr>
          <a:xfrm>
            <a:off x="155979" y="3167269"/>
            <a:ext cx="3080599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27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476" y="326997"/>
            <a:ext cx="4572000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uk-UA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за допомогою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чого надувається риба-їжак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326" y="1274528"/>
            <a:ext cx="4572000" cy="1200329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завдяки спеціальним органам у вигляді мішків, в які вона засмоктує воду.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r="19774"/>
          <a:stretch/>
        </p:blipFill>
        <p:spPr>
          <a:xfrm>
            <a:off x="508000" y="2608505"/>
            <a:ext cx="4310743" cy="3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8" r="13716"/>
          <a:stretch/>
        </p:blipFill>
        <p:spPr>
          <a:xfrm>
            <a:off x="4978399" y="589458"/>
            <a:ext cx="4010613" cy="56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8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8904" y="210883"/>
            <a:ext cx="5294243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 хижак харчується іншими рибами, молюсками і раками, їй не страшні навіть скати, дуже небезпечна для людини.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532" y="1860779"/>
            <a:ext cx="5287616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 страшно, якщо голод</a:t>
            </a:r>
          </a:p>
          <a:p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здолає рибу...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9342" y="2344481"/>
            <a:ext cx="2643806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41" y="217067"/>
            <a:ext cx="3398534" cy="3672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20751"/>
          <a:stretch/>
        </p:blipFill>
        <p:spPr>
          <a:xfrm>
            <a:off x="187593" y="3101011"/>
            <a:ext cx="5310128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408" y="316898"/>
            <a:ext cx="3743739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Яка риба найбільша з сучасних кісткових риб?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027" y="4073887"/>
            <a:ext cx="4426225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більшу частину часу вона проводить лежачи на боці на поверхні води?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159" y="1330691"/>
            <a:ext cx="3770242" cy="249299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 місяць.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Довжина її може досягати 3-х метрів. Завдяки своїм габаритам, ця риба занесена в Книгу рекордів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Гіннеса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/>
          <a:stretch/>
        </p:blipFill>
        <p:spPr>
          <a:xfrm>
            <a:off x="4140199" y="251788"/>
            <a:ext cx="4844774" cy="3107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25" y="3432313"/>
            <a:ext cx="4116902" cy="33329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5651" y="5379235"/>
            <a:ext cx="4426225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 в неї незвичайна форма тіла, тому їй дуже складно тримати вертикальне положення у воді.</a:t>
            </a:r>
          </a:p>
        </p:txBody>
      </p:sp>
    </p:spTree>
    <p:extLst>
      <p:ext uri="{BB962C8B-B14F-4D97-AF65-F5344CB8AC3E}">
        <p14:creationId xmlns:p14="http://schemas.microsoft.com/office/powerpoint/2010/main" val="1667110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67738" y="343401"/>
            <a:ext cx="3743739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 харчується</a:t>
            </a:r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риба-пила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4490" y="1529475"/>
            <a:ext cx="3770242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Риба-пила добуває їжу шляхом перекопування своїм носом мулу. Іноді може стрімко увірватися, наприклад, в зграю кефалі і махати своїм наростом, немов шаблею.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8365" y="5142566"/>
            <a:ext cx="3226905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 кормом риби-пили є краби, креветки та інші донні безхребетні.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3"/>
          <a:stretch/>
        </p:blipFill>
        <p:spPr>
          <a:xfrm>
            <a:off x="389282" y="119269"/>
            <a:ext cx="4648770" cy="4275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" y="4564175"/>
            <a:ext cx="2508387" cy="1897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24" y="4252348"/>
            <a:ext cx="2372626" cy="22412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43199" y="4617227"/>
            <a:ext cx="374373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чим вона харчується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784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408" y="316898"/>
            <a:ext cx="4671392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«Санітари-чистильники» кого з риб так називають?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027" y="3742587"/>
            <a:ext cx="4717773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Чому риба-метелик має таке контрастне забарвлення?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906" y="1304187"/>
            <a:ext cx="4684641" cy="206210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риби-метелики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знімають з інших риб рештки їжі та відмерлі частинки шкіри. Навіть великі хижі риби дозволяють їм чистити свою луску.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651" y="4663618"/>
            <a:ext cx="4711149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спосіб маскування: на тлі коралового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рифу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таким чином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стираються контури тіла.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68" y="324677"/>
            <a:ext cx="3935895" cy="2951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74" y="3564835"/>
            <a:ext cx="3977043" cy="26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8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408" y="316898"/>
            <a:ext cx="3876262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Яка риба може проковтнути здобич, що перевищує її розмір майже вдвічі?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027" y="3808847"/>
            <a:ext cx="3949147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рахунок чого ця риба називається вудильник?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158" y="1569230"/>
            <a:ext cx="3889512" cy="206210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вудильник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Шлунок риби здатний дуже сильно розтягуватися, а рот риби, в порівнянні з її тілом – надзвичайно великий.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651" y="4663618"/>
            <a:ext cx="7056784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її голові є довгий відросток, загнутий уперед і нагадує черв'яка, який світиться на кінці. Якщо до риби вудильник наближається рибка, яка впевнена, що знайшла легку здобич, підступний хижак просто відкриває свій величезний рот і ковтає її.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b="14487"/>
          <a:stretch/>
        </p:blipFill>
        <p:spPr>
          <a:xfrm>
            <a:off x="4378600" y="2239618"/>
            <a:ext cx="4568857" cy="2358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32258" r="29677" b="33334"/>
          <a:stretch/>
        </p:blipFill>
        <p:spPr>
          <a:xfrm flipH="1">
            <a:off x="4346713" y="291547"/>
            <a:ext cx="3128509" cy="18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07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408" y="316898"/>
            <a:ext cx="4393096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Яка риба рекордсмен за швидкістю підводного плавання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026" y="4100396"/>
            <a:ext cx="4280452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Яка у неї страшна зброя?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410" y="1251178"/>
            <a:ext cx="4379842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 меч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Плаває вона із швидкістю урагану — до 130 кілометрів на годину!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651" y="4637114"/>
            <a:ext cx="4300332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Гострий меч, який утворений із зрощених кісток верхньої щелепи.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r="12600"/>
          <a:stretch/>
        </p:blipFill>
        <p:spPr>
          <a:xfrm>
            <a:off x="4664765" y="3435881"/>
            <a:ext cx="4240696" cy="3422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5216" r="6303" b="5507"/>
          <a:stretch/>
        </p:blipFill>
        <p:spPr>
          <a:xfrm>
            <a:off x="5168350" y="171395"/>
            <a:ext cx="3366052" cy="31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399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Вікторина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Admin</cp:lastModifiedBy>
  <cp:revision>25</cp:revision>
  <dcterms:created xsi:type="dcterms:W3CDTF">2016-10-22T21:17:15Z</dcterms:created>
  <dcterms:modified xsi:type="dcterms:W3CDTF">2016-10-27T18:45:39Z</dcterms:modified>
</cp:coreProperties>
</file>